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8" r:id="rId2"/>
  </p:sldIdLst>
  <p:sldSz cx="9144000" cy="6858000" type="screen4x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6CCFF"/>
    <a:srgbClr val="008000"/>
    <a:srgbClr val="FF00FF"/>
    <a:srgbClr val="9966FF"/>
    <a:srgbClr val="FFFF66"/>
    <a:srgbClr val="FF0066"/>
    <a:srgbClr val="FF9933"/>
    <a:srgbClr val="33CC33"/>
    <a:srgbClr val="9933FF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AA6F6-1EC0-4B45-9483-425E31FDC6CD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88A88-A99E-490D-8C84-422E8EB5B1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5661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4E75F-1B75-408A-8D29-D199A607B0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3F71CE-26D5-4DA7-9F5A-D4B18A44FB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48703C-3205-450C-B2D5-315EED4268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8361E-8E4F-40A4-BE86-48D1AB8886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56EA5-1A47-41FC-9F43-80F2E4C613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E3D30E-C02A-457E-8BEA-C493DF41DA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977465-128E-4949-9C97-D1C1F144B8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2A1BA7-974F-4603-B33A-0C824194E7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92CA1-ECDB-4D55-946E-AF0D1DE664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D050E9-C8A0-45C4-ADBE-0301EF2896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9860EA-9F6E-4A04-A5B5-38657CB195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ransition spd="slow" advClick="0" advTm="5000"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E870D81A-A87B-4AE9-95D7-297DEE457A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 advClick="0" advTm="5000">
    <p:wheel spokes="8"/>
    <p:sndAc>
      <p:stSnd>
        <p:snd r:embed="rId13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4100" name="Picture 4" descr="школ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WordArt 6"/>
          <p:cNvSpPr>
            <a:spLocks noChangeArrowheads="1" noChangeShapeType="1" noTextEdit="1"/>
          </p:cNvSpPr>
          <p:nvPr/>
        </p:nvSpPr>
        <p:spPr bwMode="auto">
          <a:xfrm>
            <a:off x="3500438" y="1071563"/>
            <a:ext cx="4024312" cy="2111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4800" kern="10">
              <a:ln w="19050">
                <a:solidFill>
                  <a:schemeClr val="bg1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Monotype Corsiva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348038" y="4868863"/>
            <a:ext cx="2984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rgbClr val="0000FF"/>
                </a:solidFill>
              </a:rPr>
              <a:t> 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71868" y="1000108"/>
            <a:ext cx="5572132" cy="249299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uk-UA" sz="28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Кравець Неля Миколаївна</a:t>
            </a:r>
          </a:p>
          <a:p>
            <a:pPr>
              <a:defRPr/>
            </a:pPr>
            <a:r>
              <a:rPr lang="uk-UA" sz="1600" b="1" dirty="0" smtClean="0">
                <a:solidFill>
                  <a:srgbClr val="66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Вчитель образотворчого, музичного  мистецтва, трудового навчання, основ здоров'я.</a:t>
            </a:r>
          </a:p>
          <a:p>
            <a:endParaRPr lang="uk-UA" sz="1600" b="1" dirty="0" smtClean="0">
              <a:solidFill>
                <a:srgbClr val="008000"/>
              </a:solidFill>
            </a:endParaRPr>
          </a:p>
          <a:p>
            <a:r>
              <a:rPr lang="uk-UA" sz="1600" b="1" dirty="0" smtClean="0">
                <a:solidFill>
                  <a:srgbClr val="008000"/>
                </a:solidFill>
              </a:rPr>
              <a:t> </a:t>
            </a:r>
            <a:r>
              <a:rPr lang="uk-UA" sz="1600" b="1" dirty="0" smtClean="0">
                <a:solidFill>
                  <a:srgbClr val="008000"/>
                </a:solidFill>
              </a:rPr>
              <a:t>Категорія:</a:t>
            </a:r>
            <a:r>
              <a:rPr lang="uk-UA" sz="1600" b="1" dirty="0" smtClean="0"/>
              <a:t> </a:t>
            </a:r>
            <a:r>
              <a:rPr lang="uk-UA" sz="1600" b="1" dirty="0" smtClean="0">
                <a:solidFill>
                  <a:srgbClr val="0000FF"/>
                </a:solidFill>
              </a:rPr>
              <a:t>спеціаліст ІІ</a:t>
            </a:r>
          </a:p>
          <a:p>
            <a:r>
              <a:rPr lang="uk-UA" sz="1600" b="1" dirty="0" smtClean="0">
                <a:solidFill>
                  <a:srgbClr val="0000FF"/>
                </a:solidFill>
              </a:rPr>
              <a:t> </a:t>
            </a:r>
            <a:r>
              <a:rPr lang="uk-UA" sz="1600" b="1" dirty="0" smtClean="0">
                <a:solidFill>
                  <a:srgbClr val="008000"/>
                </a:solidFill>
              </a:rPr>
              <a:t>Стаж роботи: </a:t>
            </a:r>
            <a:r>
              <a:rPr lang="uk-UA" sz="1600" b="1" dirty="0" smtClean="0">
                <a:solidFill>
                  <a:srgbClr val="0000FF"/>
                </a:solidFill>
              </a:rPr>
              <a:t>5 років</a:t>
            </a:r>
            <a:endParaRPr lang="ru-RU" sz="1600" b="1" dirty="0" smtClean="0">
              <a:solidFill>
                <a:srgbClr val="0000FF"/>
              </a:solidFill>
            </a:endParaRPr>
          </a:p>
          <a:p>
            <a:pPr>
              <a:defRPr/>
            </a:pPr>
            <a:endParaRPr lang="uk-UA" sz="1600" b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>
              <a:defRPr/>
            </a:pPr>
            <a:endParaRPr lang="uk-UA" sz="1600" b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>
              <a:defRPr/>
            </a:pPr>
            <a:r>
              <a:rPr lang="uk-UA" sz="16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16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6" name="Рисунок 15" descr="2185a019a7715a25134a3b0a7370d455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84">
            <a:off x="1490455" y="3561653"/>
            <a:ext cx="1677987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E:\ФОТО ШКОЛА\DSC0524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728700"/>
            <a:ext cx="2232422" cy="29883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3316367" y="2714621"/>
            <a:ext cx="56847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rgbClr val="008000"/>
                </a:solidFill>
              </a:rPr>
              <a:t>Життєве кредо: </a:t>
            </a:r>
            <a:r>
              <a:rPr lang="uk-UA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Мети досягає той, хто її прагне</a:t>
            </a:r>
            <a:r>
              <a:rPr lang="uk-UA" sz="1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</a:t>
            </a:r>
            <a:endParaRPr lang="ru-RU" sz="16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357554" y="3143248"/>
            <a:ext cx="57864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sz="1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Педагогічне кредо</a:t>
            </a:r>
            <a:r>
              <a:rPr lang="uk-UA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r>
              <a:rPr lang="uk-UA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навчаючи інших, навчаюсь сама   </a:t>
            </a:r>
            <a:endParaRPr lang="ru-RU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000365" y="3567946"/>
            <a:ext cx="5572164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defRPr/>
            </a:pPr>
            <a:r>
              <a:rPr lang="uk-UA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Освіта: </a:t>
            </a:r>
          </a:p>
          <a:p>
            <a:pPr algn="ctr"/>
            <a:r>
              <a:rPr lang="uk-UA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Вища</a:t>
            </a:r>
            <a:r>
              <a:rPr lang="en-US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 </a:t>
            </a:r>
            <a:r>
              <a:rPr lang="uk-UA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педагогічна</a:t>
            </a:r>
            <a:r>
              <a:rPr lang="uk-UA" sz="2000" b="1" dirty="0" smtClean="0">
                <a:solidFill>
                  <a:srgbClr val="7030A0"/>
                </a:solidFill>
                <a:latin typeface="Century" pitchFamily="18" charset="0"/>
              </a:rPr>
              <a:t> </a:t>
            </a:r>
          </a:p>
          <a:p>
            <a:pPr algn="ctr"/>
            <a:r>
              <a:rPr lang="uk-UA" sz="1400" b="1" dirty="0" smtClean="0">
                <a:solidFill>
                  <a:srgbClr val="7030A0"/>
                </a:solidFill>
                <a:latin typeface="Century" pitchFamily="18" charset="0"/>
              </a:rPr>
              <a:t>Хмельницька </a:t>
            </a:r>
            <a:r>
              <a:rPr lang="uk-UA" sz="1400" b="1" dirty="0" err="1" smtClean="0">
                <a:solidFill>
                  <a:srgbClr val="7030A0"/>
                </a:solidFill>
                <a:latin typeface="Century" pitchFamily="18" charset="0"/>
              </a:rPr>
              <a:t>гуманітарно</a:t>
            </a:r>
            <a:r>
              <a:rPr lang="uk-UA" sz="1400" b="1" dirty="0" smtClean="0">
                <a:solidFill>
                  <a:srgbClr val="7030A0"/>
                </a:solidFill>
                <a:latin typeface="Century" pitchFamily="18" charset="0"/>
              </a:rPr>
              <a:t> </a:t>
            </a:r>
            <a:r>
              <a:rPr lang="uk-UA" sz="1400" b="1" dirty="0" err="1" smtClean="0">
                <a:solidFill>
                  <a:srgbClr val="7030A0"/>
                </a:solidFill>
                <a:latin typeface="Century" pitchFamily="18" charset="0"/>
              </a:rPr>
              <a:t>–педагогічна</a:t>
            </a:r>
            <a:r>
              <a:rPr lang="uk-UA" sz="1400" b="1" dirty="0" smtClean="0">
                <a:solidFill>
                  <a:srgbClr val="7030A0"/>
                </a:solidFill>
                <a:latin typeface="Century" pitchFamily="18" charset="0"/>
              </a:rPr>
              <a:t>  академія </a:t>
            </a:r>
          </a:p>
          <a:p>
            <a:pPr algn="ctr"/>
            <a:r>
              <a:rPr lang="uk-UA" sz="1400" b="1" dirty="0" smtClean="0">
                <a:solidFill>
                  <a:srgbClr val="7030A0"/>
                </a:solidFill>
                <a:latin typeface="Century" pitchFamily="18" charset="0"/>
              </a:rPr>
              <a:t>2002 -2008 </a:t>
            </a:r>
          </a:p>
          <a:p>
            <a:r>
              <a:rPr lang="uk-UA" sz="1400" b="1" u="sng" dirty="0" smtClean="0"/>
              <a:t>Факультет:</a:t>
            </a:r>
            <a:r>
              <a:rPr lang="uk-UA" sz="1400" b="1" dirty="0" smtClean="0"/>
              <a:t> </a:t>
            </a:r>
            <a:r>
              <a:rPr lang="uk-UA" sz="1400" b="1" dirty="0" smtClean="0">
                <a:solidFill>
                  <a:srgbClr val="0000FF"/>
                </a:solidFill>
              </a:rPr>
              <a:t>початкове навчання</a:t>
            </a:r>
          </a:p>
          <a:p>
            <a:endParaRPr lang="uk-UA" sz="1400" b="1" u="sng" dirty="0" smtClean="0"/>
          </a:p>
          <a:p>
            <a:r>
              <a:rPr lang="uk-UA" sz="1400" b="1" u="sng" dirty="0" smtClean="0"/>
              <a:t>Спеціальність</a:t>
            </a:r>
            <a:r>
              <a:rPr lang="uk-UA" sz="1400" b="1" u="sng" dirty="0" smtClean="0"/>
              <a:t>:</a:t>
            </a:r>
            <a:r>
              <a:rPr lang="uk-UA" sz="1400" b="1" dirty="0" smtClean="0"/>
              <a:t> </a:t>
            </a:r>
            <a:r>
              <a:rPr lang="uk-UA" sz="1400" b="1" dirty="0" smtClean="0">
                <a:solidFill>
                  <a:srgbClr val="0000FF"/>
                </a:solidFill>
              </a:rPr>
              <a:t>вчитель початкових класів </a:t>
            </a:r>
            <a:endParaRPr lang="ru-RU" sz="1400" b="1" dirty="0" smtClean="0">
              <a:solidFill>
                <a:srgbClr val="0000FF"/>
              </a:solidFill>
            </a:endParaRPr>
          </a:p>
          <a:p>
            <a:r>
              <a:rPr lang="uk-UA" sz="1400" b="1" dirty="0" smtClean="0">
                <a:solidFill>
                  <a:srgbClr val="0000FF"/>
                </a:solidFill>
              </a:rPr>
              <a:t> </a:t>
            </a:r>
            <a:endParaRPr lang="ru-RU" sz="1400" b="1" dirty="0">
              <a:solidFill>
                <a:srgbClr val="0000FF"/>
              </a:solidFill>
            </a:endParaRPr>
          </a:p>
        </p:txBody>
      </p:sp>
      <p:pic>
        <p:nvPicPr>
          <p:cNvPr id="18" name="Picture 2" descr="image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30" y="4714884"/>
            <a:ext cx="1594022" cy="105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5000">
    <p:wheel spokes="8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pring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3309</TotalTime>
  <Words>68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Spring</vt:lpstr>
      <vt:lpstr>Слайд 1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248</cp:revision>
  <cp:lastPrinted>2012-11-19T20:07:21Z</cp:lastPrinted>
  <dcterms:created xsi:type="dcterms:W3CDTF">2010-07-02T14:01:11Z</dcterms:created>
  <dcterms:modified xsi:type="dcterms:W3CDTF">2013-09-23T15:21:21Z</dcterms:modified>
</cp:coreProperties>
</file>