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7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E02320-2441-4ECD-981F-D12F96E4104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BE8066-23FF-4B4E-AEEB-85EB9C2E80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1340768"/>
            <a:ext cx="3312368" cy="5040560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endParaRPr lang="ru-RU" sz="3500" dirty="0"/>
          </a:p>
          <a:p>
            <a:r>
              <a:rPr lang="ru-RU" sz="4900" b="1" i="1" dirty="0" err="1" smtClean="0">
                <a:latin typeface="Times New Roman" pitchFamily="18" charset="0"/>
                <a:cs typeface="Times New Roman" pitchFamily="18" charset="0"/>
              </a:rPr>
              <a:t>Моє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кредо:</a:t>
            </a:r>
          </a:p>
          <a:p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 smtClean="0">
                <a:latin typeface="Times New Roman" pitchFamily="18" charset="0"/>
                <a:cs typeface="Times New Roman" pitchFamily="18" charset="0"/>
              </a:rPr>
              <a:t>Візьми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промінь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світла</a:t>
            </a:r>
            <a:endParaRPr lang="ru-RU" sz="49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спрямуй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туди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панує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темрява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49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Візьми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 smtClean="0">
                <a:latin typeface="Times New Roman" pitchFamily="18" charset="0"/>
                <a:cs typeface="Times New Roman" pitchFamily="18" charset="0"/>
              </a:rPr>
              <a:t>посмішку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9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подаруй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тому, </a:t>
            </a:r>
          </a:p>
          <a:p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Візьми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доброту</a:t>
            </a: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І яви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тому,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сам </a:t>
            </a: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вміє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віддавати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Візьми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віру</a:t>
            </a:r>
            <a:endParaRPr lang="ru-RU" sz="49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віддай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кожному,</a:t>
            </a:r>
          </a:p>
          <a:p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Візьми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любов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і неси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sz="49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err="1">
                <a:latin typeface="Times New Roman" pitchFamily="18" charset="0"/>
                <a:cs typeface="Times New Roman" pitchFamily="18" charset="0"/>
              </a:rPr>
              <a:t>світові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175351" cy="1008112"/>
          </a:xfrm>
        </p:spPr>
        <p:txBody>
          <a:bodyPr/>
          <a:lstStyle/>
          <a:p>
            <a:pPr algn="ctr"/>
            <a:r>
              <a:rPr lang="uk-UA" sz="4000" i="1" dirty="0" err="1" smtClean="0">
                <a:solidFill>
                  <a:schemeClr val="accent6">
                    <a:lumMod val="75000"/>
                  </a:schemeClr>
                </a:solidFill>
              </a:rPr>
              <a:t>Пістоляк</a:t>
            </a:r>
            <a:r>
              <a:rPr lang="uk-UA" sz="4000" i="1" dirty="0" smtClean="0">
                <a:solidFill>
                  <a:schemeClr val="accent6">
                    <a:lumMod val="75000"/>
                  </a:schemeClr>
                </a:solidFill>
              </a:rPr>
              <a:t> Леся Григорівна</a:t>
            </a:r>
            <a:endParaRPr lang="ru-RU" sz="4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D:\фотографії\Secure Digital-MMC\DCIM\110___09\IMG_08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2207" y="1315983"/>
            <a:ext cx="2649169" cy="229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933056"/>
            <a:ext cx="56538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Освіта  - вища;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Назва ВУЗУ – Рівненський державний 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гуманітарний  університет;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Спеціальність –  «Вчитель української мови,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української  та світової літератури. Практичний 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психолог»;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Кваліфікація – спеціаліст;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- Стаж : 5 років</a:t>
            </a:r>
          </a:p>
        </p:txBody>
      </p:sp>
    </p:spTree>
    <p:extLst>
      <p:ext uri="{BB962C8B-B14F-4D97-AF65-F5344CB8AC3E}">
        <p14:creationId xmlns:p14="http://schemas.microsoft.com/office/powerpoint/2010/main" val="26352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107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Пістоляк Леся Григорівна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Пістоляк Леся Григорівна</dc:title>
  <dc:creator>Admin</dc:creator>
  <cp:lastModifiedBy>Admin</cp:lastModifiedBy>
  <cp:revision>4</cp:revision>
  <dcterms:created xsi:type="dcterms:W3CDTF">2013-09-09T06:35:41Z</dcterms:created>
  <dcterms:modified xsi:type="dcterms:W3CDTF">2013-09-09T07:11:32Z</dcterms:modified>
</cp:coreProperties>
</file>